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16" r:id="rId3"/>
    <p:sldId id="299" r:id="rId4"/>
    <p:sldId id="298" r:id="rId5"/>
    <p:sldId id="300" r:id="rId6"/>
    <p:sldId id="301" r:id="rId7"/>
    <p:sldId id="302" r:id="rId8"/>
    <p:sldId id="304" r:id="rId9"/>
    <p:sldId id="305" r:id="rId10"/>
    <p:sldId id="306" r:id="rId11"/>
    <p:sldId id="314" r:id="rId12"/>
    <p:sldId id="307" r:id="rId13"/>
    <p:sldId id="308" r:id="rId14"/>
    <p:sldId id="309" r:id="rId15"/>
    <p:sldId id="310" r:id="rId16"/>
    <p:sldId id="311" r:id="rId17"/>
    <p:sldId id="317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5"/>
    <p:restoredTop sz="94837"/>
  </p:normalViewPr>
  <p:slideViewPr>
    <p:cSldViewPr snapToGrid="0">
      <p:cViewPr varScale="1">
        <p:scale>
          <a:sx n="87" d="100"/>
          <a:sy n="87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F0628-139A-4D49-82F6-7473CF9F39A6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363A4-1F5B-6E4D-AECC-AA78CCD2CB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551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CN" dirty="0"/>
              <a:t>imple Cluster, Simple Python program, create a cluster/run applications/Save State(how many containers are running, how long has the container been running? </a:t>
            </a:r>
            <a:r>
              <a:rPr lang="en-US" dirty="0"/>
              <a:t>A</a:t>
            </a:r>
            <a:r>
              <a:rPr lang="en-CN" dirty="0"/>
              <a:t>ll these info…What’s happeing in the cluster? Crashes. Observation of the cluster, Maintaining cluster status.)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599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058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dding a data volume, has some files available for all containers. Each container does a portion of the data. </a:t>
            </a:r>
            <a:r>
              <a:rPr lang="en-US" dirty="0"/>
              <a:t>W</a:t>
            </a:r>
            <a:r>
              <a:rPr lang="en-CN" dirty="0"/>
              <a:t>rite data back to the volume.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267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998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reate/Add/Delete/Reduce/List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016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118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1581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88056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710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A009-5054-FFF9-0304-3EC84EB05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8E04B-5453-8B56-B2F9-20A4BF63C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F35D6-DD26-7650-16BC-F8B9581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2F4A-BE3B-916E-3BE7-2AF7EB6A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1239-99E2-9EB8-9EF0-AD70CFE4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46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8266-37C6-491E-DA91-2DADD94B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F9603-E2A0-1A60-7810-988A5DB3C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69162-76DB-AD4C-4023-ADE494BB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00C7C-D6E1-4A8A-16EF-ABA1983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517CB-2568-E257-8151-36C8C4D3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11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79A3E-E1DC-4665-8E21-0CA5B6F87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A8513-7CF5-AB4C-175C-64B2E17CF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5FADF-5D6D-113F-CE8A-2AB81FA2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8A8E6-A9AA-5D4C-54A6-2A835EC3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41317-B907-03AD-D0B4-26054C4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19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2A01-0DE8-E2D4-1979-900C607B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007B6-03F1-A7B7-424B-B7CB7235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113F0-8EF5-6766-58DA-AC538E93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165E4-6006-8C5A-1C63-825B1B32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A7F4-CAE5-C52B-9123-2A1B9A7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40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F720-9E2C-5D0A-BA9E-D68E9DDC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4D6C-3BBA-C373-1041-2B1F8850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C1EAB-9CEB-50B9-9816-C97595DB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02FF-C9EC-AF81-781D-4FA4805F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756A2-EAB3-06EB-BF0E-A9229F96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958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8166-0E25-3F99-E202-78B1FEDC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04903-F100-9188-E9E3-F022515D1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07138-0198-CAD4-CEF8-381EF5BAF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6804B-209B-47DC-F415-AC7C2A83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24550-3509-CEFC-25DB-0F7F639D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81050-4EA2-7FE5-5E62-C27D68D5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6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D8A0-DB7A-15FD-6674-D52AFC28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4FF03-F918-775E-75BE-7F30613D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24CAD-2F50-384C-4A8E-0529BF660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BD9EC-BE39-6764-A729-AA86A6EBF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EEA60-9D85-B2E1-56E4-9AED76D9B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F17BB-31FD-E266-AADA-40D09F02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302DC-B89A-2746-6FC9-FF8B5AE9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65EEA-7548-E36F-2EE4-1256E6D4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664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A5AE-449D-02D9-4AB1-40743BBA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01D69-4284-AEFC-50CD-F7864341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B047F-E80A-08D5-62FE-4340FFD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55B2-CC3D-6743-FE11-FE05F1C9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418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DDC0F-5C6B-080A-59EC-CB31F968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E977B-CCD4-2F05-C979-522CB91A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9A73D-0536-8E45-F9A6-2E73B3EA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216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213E-6A8D-0315-B8D6-A9B78A83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E914-FEB2-10F7-76B1-9E25B0759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439A1-2D0D-C9DD-5583-CB66EA575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51459-C900-81C3-5183-236E0E99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BD035-656E-ADE2-BD12-040BC2C6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B78CD-5258-25AE-97EF-AD511982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1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0CBA-4481-D6B2-D847-55D282FF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B11B8-45B7-1767-8E1D-22D19D059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EE154-4AE7-17AB-D346-C51DD4294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8597A-0AFA-BF9E-57E8-DFCF93C0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AF5A5-9CC4-B38C-A18E-943EDD09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8A5CF-E71B-1AD8-8861-10205BC2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66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4AE4D-AC5A-01CF-6603-D5B0B43A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0BD5F-3549-C445-9F89-3B36FD20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AF436-777A-B371-951D-AF823230F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6D7D2-339A-024F-8D50-D2731D8CC79F}" type="datetimeFigureOut">
              <a:rPr lang="en-CN" smtClean="0"/>
              <a:t>2023/5/11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CE21-1B0B-0AA8-46A2-F44113863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39DCC-81DA-E384-B3DB-2C457EFE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760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ear_regression" TargetMode="External"/><Relationship Id="rId7" Type="http://schemas.openxmlformats.org/officeDocument/2006/relationships/hyperlink" Target="https://www.geeksforgeeks.org/linear-regression-using-pytorch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orch.apachecn.org/#/" TargetMode="External"/><Relationship Id="rId5" Type="http://schemas.openxmlformats.org/officeDocument/2006/relationships/hyperlink" Target="https://www.geeksforgeeks.org/linear-regression-using-tensorflow/" TargetMode="External"/><Relationship Id="rId4" Type="http://schemas.openxmlformats.org/officeDocument/2006/relationships/hyperlink" Target="https://www.tensorflow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jupyter.org/en/latest/install/notebook-classic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ECEB-11C4-6779-BEC8-48F60B3C0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5BF1C-5E25-D6A1-AFDA-5DFDD1E3C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Deep Dive into Final Projects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6175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3FE5E-F480-D8F8-461F-D1A07E2B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2" y="146957"/>
            <a:ext cx="11555055" cy="65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94CE1-9CA2-E66C-BBBC-53591605E6DF}"/>
              </a:ext>
            </a:extLst>
          </p:cNvPr>
          <p:cNvSpPr txBox="1"/>
          <p:nvPr/>
        </p:nvSpPr>
        <p:spPr>
          <a:xfrm>
            <a:off x="1060704" y="1005840"/>
            <a:ext cx="428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ML: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B52FD-810F-6D6C-9E32-B2178BA46944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hlinkClick r:id="rId3"/>
              </a:rPr>
              <a:t>https://en.wikipedia.org/wiki/Linear_regression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964DB-118A-104E-7DF9-8718D6F6DDDD}"/>
              </a:ext>
            </a:extLst>
          </p:cNvPr>
          <p:cNvSpPr txBox="1"/>
          <p:nvPr/>
        </p:nvSpPr>
        <p:spPr>
          <a:xfrm>
            <a:off x="653796" y="2392159"/>
            <a:ext cx="1128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1. TensorFlow: </a:t>
            </a:r>
            <a:r>
              <a:rPr lang="en-US" dirty="0">
                <a:hlinkClick r:id="rId4"/>
              </a:rPr>
              <a:t>https://www.tensorflow.org/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CN" dirty="0"/>
              <a:t>Demo: </a:t>
            </a:r>
            <a:r>
              <a:rPr lang="en-CN" dirty="0">
                <a:hlinkClick r:id="rId5"/>
              </a:rPr>
              <a:t>https://www.geeksforgeeks.org/linear-regression-using-tensorflow/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57EEA-E7DB-D76A-D37F-CC42555C5973}"/>
              </a:ext>
            </a:extLst>
          </p:cNvPr>
          <p:cNvSpPr txBox="1"/>
          <p:nvPr/>
        </p:nvSpPr>
        <p:spPr>
          <a:xfrm>
            <a:off x="653796" y="3749904"/>
            <a:ext cx="112821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dirty="0"/>
              <a:t>2. PyTorch: </a:t>
            </a:r>
            <a:r>
              <a:rPr lang="en-US" dirty="0">
                <a:hlinkClick r:id="rId6"/>
              </a:rPr>
              <a:t>https://pytorch.apachecn.org/#/</a:t>
            </a:r>
            <a:endParaRPr lang="en-US" dirty="0"/>
          </a:p>
          <a:p>
            <a:pPr algn="l"/>
            <a:endParaRPr lang="en-US" dirty="0"/>
          </a:p>
          <a:p>
            <a:r>
              <a:rPr lang="en-CN" dirty="0"/>
              <a:t>     Demo: </a:t>
            </a:r>
            <a:r>
              <a:rPr lang="en-US" dirty="0">
                <a:hlinkClick r:id="rId7"/>
              </a:rPr>
              <a:t>https://www.geeksforgeeks.org/linear-regression-using-pytorch/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9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94CE1-9CA2-E66C-BBBC-53591605E6DF}"/>
              </a:ext>
            </a:extLst>
          </p:cNvPr>
          <p:cNvSpPr txBox="1"/>
          <p:nvPr/>
        </p:nvSpPr>
        <p:spPr>
          <a:xfrm>
            <a:off x="1060704" y="1005840"/>
            <a:ext cx="352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Jupyter Notebook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9D9EE-F0CD-244D-DB5F-C00F303197A1}"/>
              </a:ext>
            </a:extLst>
          </p:cNvPr>
          <p:cNvSpPr txBox="1"/>
          <p:nvPr/>
        </p:nvSpPr>
        <p:spPr>
          <a:xfrm>
            <a:off x="653796" y="1713286"/>
            <a:ext cx="11282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1. </a:t>
            </a:r>
            <a:r>
              <a:rPr lang="en-US" dirty="0" err="1"/>
              <a:t>安装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en-US" altLang="zh-CN" dirty="0"/>
              <a:t> Notebook: </a:t>
            </a:r>
            <a:r>
              <a:rPr lang="en-US" dirty="0">
                <a:hlinkClick r:id="rId3"/>
              </a:rPr>
              <a:t>https://docs.jupyter.org/en/latest/install/notebook-classic.html</a:t>
            </a:r>
            <a:endParaRPr lang="en-US" dirty="0"/>
          </a:p>
          <a:p>
            <a:pPr algn="l"/>
            <a:endParaRPr lang="en-CN" dirty="0"/>
          </a:p>
          <a:p>
            <a:pPr algn="l"/>
            <a:r>
              <a:rPr lang="en-CN" dirty="0"/>
              <a:t>2. 开启: 在电脑终端输入</a:t>
            </a:r>
            <a:r>
              <a:rPr lang="en-US" dirty="0" err="1"/>
              <a:t>命令</a:t>
            </a:r>
            <a:r>
              <a:rPr lang="zh-CN" altLang="en-US" dirty="0"/>
              <a:t> 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4B797F-550B-C8BB-C02C-C757AFD0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06" y="2928604"/>
            <a:ext cx="11007105" cy="2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60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94CE1-9CA2-E66C-BBBC-53591605E6DF}"/>
              </a:ext>
            </a:extLst>
          </p:cNvPr>
          <p:cNvSpPr txBox="1"/>
          <p:nvPr/>
        </p:nvSpPr>
        <p:spPr>
          <a:xfrm>
            <a:off x="1060704" y="1005840"/>
            <a:ext cx="352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Jupyter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82E23-C1B0-D9F5-AB19-C5291B46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34" y="2236478"/>
            <a:ext cx="9512674" cy="4381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B52FD-810F-6D6C-9E32-B2178BA46944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3</a:t>
            </a:r>
            <a:r>
              <a:rPr lang="en-US" dirty="0"/>
              <a:t>. </a:t>
            </a:r>
            <a:r>
              <a:rPr lang="en-US" dirty="0" err="1"/>
              <a:t>浏览器自动打开如下页面</a:t>
            </a:r>
            <a:r>
              <a:rPr lang="zh-CN" altLang="en-US" dirty="0"/>
              <a:t>：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1513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C94CE1-9CA2-E66C-BBBC-53591605E6DF}"/>
              </a:ext>
            </a:extLst>
          </p:cNvPr>
          <p:cNvSpPr txBox="1"/>
          <p:nvPr/>
        </p:nvSpPr>
        <p:spPr>
          <a:xfrm>
            <a:off x="1060704" y="1005840"/>
            <a:ext cx="352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Jupyter Notebook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29E2F-7024-9FC2-E022-DF66B18D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11" y="2385045"/>
            <a:ext cx="10513217" cy="3137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26F85-6D38-3E8B-3B2E-B9D5C4200D46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4</a:t>
            </a:r>
            <a:r>
              <a:rPr lang="en-US" dirty="0"/>
              <a:t>. </a:t>
            </a:r>
            <a:r>
              <a:rPr lang="en-US" dirty="0" err="1"/>
              <a:t>进入大作业目录</a:t>
            </a:r>
            <a:r>
              <a:rPr lang="zh-CN" altLang="en-US" dirty="0"/>
              <a:t>，创建需要的文</a:t>
            </a:r>
            <a:r>
              <a:rPr lang="en-US" altLang="zh-CN" dirty="0"/>
              <a:t>: (</a:t>
            </a:r>
            <a:r>
              <a:rPr lang="zh-CN" altLang="en-US" dirty="0"/>
              <a:t>选择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99997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0CDE5-B8C5-4724-51E4-BA1AD860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8657"/>
            <a:ext cx="7772400" cy="3882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52DCA-FB8E-97F3-ACB0-3DC9927FB24F}"/>
              </a:ext>
            </a:extLst>
          </p:cNvPr>
          <p:cNvSpPr txBox="1"/>
          <p:nvPr/>
        </p:nvSpPr>
        <p:spPr>
          <a:xfrm>
            <a:off x="1060704" y="1005840"/>
            <a:ext cx="352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Jupyter Notebook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87ECFD-FD02-78E8-A258-DBB148433EAF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添加说明性文字</a:t>
            </a:r>
            <a:r>
              <a:rPr lang="en-US" altLang="zh-CN" dirty="0"/>
              <a:t>: (</a:t>
            </a:r>
            <a:r>
              <a:rPr lang="zh-CN" altLang="en-US" dirty="0"/>
              <a:t>选择</a:t>
            </a:r>
            <a:r>
              <a:rPr lang="en-US" altLang="zh-CN" dirty="0"/>
              <a:t>markdown)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3890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D03DD-6A1F-752F-60A6-A2F64CC1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75825"/>
            <a:ext cx="7772400" cy="3825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CAF31-A14A-224B-DBED-B2AAD0C1CCD7}"/>
              </a:ext>
            </a:extLst>
          </p:cNvPr>
          <p:cNvSpPr txBox="1"/>
          <p:nvPr/>
        </p:nvSpPr>
        <p:spPr>
          <a:xfrm>
            <a:off x="1060704" y="1005840"/>
            <a:ext cx="352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Jupyter Notebook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F9C20-62DB-E89D-E9C5-68C598FFCC93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5</a:t>
            </a:r>
            <a:r>
              <a:rPr lang="en-US" dirty="0"/>
              <a:t>. </a:t>
            </a:r>
            <a:r>
              <a:rPr lang="en-US" dirty="0" err="1"/>
              <a:t>添加代码模块</a:t>
            </a:r>
            <a:r>
              <a:rPr lang="zh-CN" altLang="en-US" dirty="0"/>
              <a:t>，写代码并进行调试</a:t>
            </a:r>
            <a:r>
              <a:rPr lang="en-US" altLang="zh-CN" dirty="0"/>
              <a:t>: (</a:t>
            </a:r>
            <a:r>
              <a:rPr lang="zh-CN" altLang="en-US" dirty="0"/>
              <a:t>选择</a:t>
            </a:r>
            <a:r>
              <a:rPr lang="en-US" altLang="zh-CN" dirty="0"/>
              <a:t>code)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5198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CAF31-A14A-224B-DBED-B2AAD0C1CCD7}"/>
              </a:ext>
            </a:extLst>
          </p:cNvPr>
          <p:cNvSpPr txBox="1"/>
          <p:nvPr/>
        </p:nvSpPr>
        <p:spPr>
          <a:xfrm>
            <a:off x="1060704" y="1005840"/>
            <a:ext cx="557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Images, Containers, Volumes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F9C20-62DB-E89D-E9C5-68C598FFCC93}"/>
              </a:ext>
            </a:extLst>
          </p:cNvPr>
          <p:cNvSpPr txBox="1"/>
          <p:nvPr/>
        </p:nvSpPr>
        <p:spPr>
          <a:xfrm>
            <a:off x="653796" y="1713286"/>
            <a:ext cx="1128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关系</a:t>
            </a:r>
            <a:r>
              <a:rPr lang="zh-CN" altLang="en-US" dirty="0"/>
              <a:t>，操作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6869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2867CE-8097-5FC7-29A3-4C9D33BA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20" y="207772"/>
            <a:ext cx="11521621" cy="64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2B20D-13A4-B933-04D3-5098DC988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7" y="366129"/>
            <a:ext cx="10986745" cy="6125742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E81D61C4-1FF2-A414-EEB3-50A2F1C36801}"/>
              </a:ext>
            </a:extLst>
          </p:cNvPr>
          <p:cNvSpPr/>
          <p:nvPr/>
        </p:nvSpPr>
        <p:spPr>
          <a:xfrm>
            <a:off x="3609108" y="5403779"/>
            <a:ext cx="1198416" cy="464635"/>
          </a:xfrm>
          <a:prstGeom prst="donut">
            <a:avLst>
              <a:gd name="adj" fmla="val 9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327D99D-CE95-172E-404F-7A4371029ADD}"/>
              </a:ext>
            </a:extLst>
          </p:cNvPr>
          <p:cNvSpPr/>
          <p:nvPr/>
        </p:nvSpPr>
        <p:spPr>
          <a:xfrm>
            <a:off x="5001535" y="4939144"/>
            <a:ext cx="692683" cy="506199"/>
          </a:xfrm>
          <a:prstGeom prst="donut">
            <a:avLst>
              <a:gd name="adj" fmla="val 9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F85674D1-F22D-83F2-CF91-B6D4EB8E37BE}"/>
              </a:ext>
            </a:extLst>
          </p:cNvPr>
          <p:cNvSpPr/>
          <p:nvPr/>
        </p:nvSpPr>
        <p:spPr>
          <a:xfrm>
            <a:off x="1101439" y="4987127"/>
            <a:ext cx="1115242" cy="464635"/>
          </a:xfrm>
          <a:prstGeom prst="donut">
            <a:avLst>
              <a:gd name="adj" fmla="val 9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A82ED682-B935-F35F-5857-4E1837ECAE21}"/>
              </a:ext>
            </a:extLst>
          </p:cNvPr>
          <p:cNvSpPr/>
          <p:nvPr/>
        </p:nvSpPr>
        <p:spPr>
          <a:xfrm>
            <a:off x="3304308" y="4911435"/>
            <a:ext cx="609600" cy="540327"/>
          </a:xfrm>
          <a:prstGeom prst="donut">
            <a:avLst>
              <a:gd name="adj" fmla="val 9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DC8C363D-6574-F95B-D444-496A1A0EB555}"/>
              </a:ext>
            </a:extLst>
          </p:cNvPr>
          <p:cNvSpPr/>
          <p:nvPr/>
        </p:nvSpPr>
        <p:spPr>
          <a:xfrm>
            <a:off x="1101439" y="5445343"/>
            <a:ext cx="893616" cy="498763"/>
          </a:xfrm>
          <a:prstGeom prst="donut">
            <a:avLst>
              <a:gd name="adj" fmla="val 9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69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E72115-1EE7-DCE4-ACF0-0C5671B2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" y="366129"/>
            <a:ext cx="10986745" cy="61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6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83EB6-F3E9-F782-3BE4-72E2E076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" y="275587"/>
            <a:ext cx="11560629" cy="6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12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997B3-1398-A203-AC86-B2C87336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82" y="271385"/>
            <a:ext cx="11576035" cy="63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D428F-8830-D658-EA21-F77C46B7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9" y="224630"/>
            <a:ext cx="11747441" cy="64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5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AFDD0-0F88-EC46-1B51-FF32CFD8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8" y="195415"/>
            <a:ext cx="11854543" cy="64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9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BB9D8-72EB-3861-F5F4-B37C3A3F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5" y="218007"/>
            <a:ext cx="11304909" cy="64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94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267</Words>
  <Application>Microsoft Macintosh PowerPoint</Application>
  <PresentationFormat>Widescreen</PresentationFormat>
  <Paragraphs>36</Paragraphs>
  <Slides>17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Microsoft Office User</dc:creator>
  <cp:lastModifiedBy>Microsoft Office User</cp:lastModifiedBy>
  <cp:revision>84</cp:revision>
  <dcterms:created xsi:type="dcterms:W3CDTF">2023-01-26T11:42:04Z</dcterms:created>
  <dcterms:modified xsi:type="dcterms:W3CDTF">2023-05-11T06:02:07Z</dcterms:modified>
</cp:coreProperties>
</file>